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8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561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176111"/>
            <a:ext cx="554736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¿Qué es Recuva?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342567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Recuva es una herramienta de recuperación de datos diseñada para restaurar archivos que hayan sido eliminados accidentalmente en dispositivos Windows.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DAD8E9"/>
              </a:solidFill>
              <a:latin typeface="Mukta" pitchFamily="34" charset="0"/>
              <a:ea typeface="Mukta" pitchFamily="34" charset="-122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</a:rPr>
              <a:t>Kenia Karina Cabrera Reyna 4 ISC 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Text 2"/>
          <p:cNvSpPr/>
          <p:nvPr/>
        </p:nvSpPr>
        <p:spPr>
          <a:xfrm>
            <a:off x="2624376" y="1537811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Características principales de Recuva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624376" y="3259812"/>
            <a:ext cx="2979063" cy="3431977"/>
          </a:xfrm>
          <a:prstGeom prst="roundRect">
            <a:avLst>
              <a:gd name="adj" fmla="val 3356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8" name="Text 4"/>
          <p:cNvSpPr/>
          <p:nvPr/>
        </p:nvSpPr>
        <p:spPr>
          <a:xfrm>
            <a:off x="2860358" y="34957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Fácil de Usar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860358" y="3976211"/>
            <a:ext cx="2507099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Recuva tiene una interfaz intuitiva que facilita la recuperación de archivos para usuarios de todos los niveles de habilidad.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825609" y="3259812"/>
            <a:ext cx="2979063" cy="3431977"/>
          </a:xfrm>
          <a:prstGeom prst="roundRect">
            <a:avLst>
              <a:gd name="adj" fmla="val 3356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1" name="Text 7"/>
          <p:cNvSpPr/>
          <p:nvPr/>
        </p:nvSpPr>
        <p:spPr>
          <a:xfrm>
            <a:off x="6061591" y="3495794"/>
            <a:ext cx="250709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Recuperación Profunda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6061591" y="4323398"/>
            <a:ext cx="2507099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Es capaz de escanear a fondo el disco en busca de rastros de archivos eliminados, aumentando la probabilidad de recuperar datos perdidos.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026843" y="3259812"/>
            <a:ext cx="2979063" cy="3431977"/>
          </a:xfrm>
          <a:prstGeom prst="roundRect">
            <a:avLst>
              <a:gd name="adj" fmla="val 3356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4" name="Text 10"/>
          <p:cNvSpPr/>
          <p:nvPr/>
        </p:nvSpPr>
        <p:spPr>
          <a:xfrm>
            <a:off x="9262824" y="3495794"/>
            <a:ext cx="2507099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Compatibilidad Amplia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9262824" y="4323398"/>
            <a:ext cx="2507099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Funciona con una variedad de dispositivos y es capaz de recuperar varios tipos de archivos, incluyendo documentos, imágenes, videos y más.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Text 2"/>
          <p:cNvSpPr/>
          <p:nvPr/>
        </p:nvSpPr>
        <p:spPr>
          <a:xfrm>
            <a:off x="2624376" y="2524958"/>
            <a:ext cx="67589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¿Cómo funciona Recuva?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624376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8" name="Text 4"/>
          <p:cNvSpPr/>
          <p:nvPr/>
        </p:nvSpPr>
        <p:spPr>
          <a:xfrm>
            <a:off x="2813328" y="3767852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3346490" y="380249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Escaneo Rápido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3346490" y="4282916"/>
            <a:ext cx="385762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Ofrece un escaneo rápido para encontrar archivos recientemente eliminados y proporcionar una recuperación inmediata.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426285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2" name="Text 8"/>
          <p:cNvSpPr/>
          <p:nvPr/>
        </p:nvSpPr>
        <p:spPr>
          <a:xfrm>
            <a:off x="7577138" y="376785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8148399" y="3802499"/>
            <a:ext cx="24155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Escaneo Profundo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8148399" y="4282916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Para archivos más difíciles de recuperar, Recuva realiza un escaneo exhaustivo para buscar rastros de datos perdidos en el disco.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1"/>
          <p:cNvSpPr/>
          <p:nvPr/>
        </p:nvSpPr>
        <p:spPr>
          <a:xfrm>
            <a:off x="2624376" y="1120973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Pasos para recuperar archivos con Recuva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065145"/>
            <a:ext cx="4524137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7873" dirty="0"/>
          </a:p>
        </p:txBody>
      </p:sp>
      <p:sp>
        <p:nvSpPr>
          <p:cNvPr id="6" name="Text 3"/>
          <p:cNvSpPr/>
          <p:nvPr/>
        </p:nvSpPr>
        <p:spPr>
          <a:xfrm>
            <a:off x="2624376" y="4342686"/>
            <a:ext cx="452413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Seleccionar Ubicación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481768" y="3065145"/>
            <a:ext cx="4524256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7873" dirty="0"/>
          </a:p>
        </p:txBody>
      </p:sp>
      <p:sp>
        <p:nvSpPr>
          <p:cNvPr id="8" name="Text 5"/>
          <p:cNvSpPr/>
          <p:nvPr/>
        </p:nvSpPr>
        <p:spPr>
          <a:xfrm>
            <a:off x="7481768" y="4342686"/>
            <a:ext cx="452425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Escanear el Disco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624376" y="5475684"/>
            <a:ext cx="4524137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7873" dirty="0"/>
          </a:p>
        </p:txBody>
      </p:sp>
      <p:sp>
        <p:nvSpPr>
          <p:cNvPr id="10" name="Text 7"/>
          <p:cNvSpPr/>
          <p:nvPr/>
        </p:nvSpPr>
        <p:spPr>
          <a:xfrm>
            <a:off x="2624376" y="6753225"/>
            <a:ext cx="452413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Seleccionar Archivos a Recuperar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481768" y="5475684"/>
            <a:ext cx="4524256" cy="9998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873"/>
              </a:lnSpc>
              <a:buNone/>
            </a:pPr>
            <a:r>
              <a:rPr lang="en-US" sz="787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4</a:t>
            </a:r>
            <a:endParaRPr lang="en-US" sz="7873" dirty="0"/>
          </a:p>
        </p:txBody>
      </p:sp>
      <p:sp>
        <p:nvSpPr>
          <p:cNvPr id="12" name="Text 9"/>
          <p:cNvSpPr/>
          <p:nvPr/>
        </p:nvSpPr>
        <p:spPr>
          <a:xfrm>
            <a:off x="7481768" y="6753225"/>
            <a:ext cx="452425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Restaurar Archivos Eliminados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1"/>
          <p:cNvSpPr/>
          <p:nvPr/>
        </p:nvSpPr>
        <p:spPr>
          <a:xfrm>
            <a:off x="2624376" y="2047280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Tipos de archivos que se pueden recuperar con Recuva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399145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Documentos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624376" y="4560808"/>
            <a:ext cx="27654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Recuva puede recuperar archivos de texto, hojas de cálculo y presentaciones.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9433" y="399145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Fotografías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939433" y="4560808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Es capaz de restaurar imágenes en formatos populares como JPG, PNG y más.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254490" y="3991451"/>
            <a:ext cx="2232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Videos y Audios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254490" y="4560808"/>
            <a:ext cx="27654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Recuva puede recuperar archivos multimedia, incluyendo videos, música y grabaciones de audio.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80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Text 2"/>
          <p:cNvSpPr/>
          <p:nvPr/>
        </p:nvSpPr>
        <p:spPr>
          <a:xfrm>
            <a:off x="2624376" y="1758434"/>
            <a:ext cx="938164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Recomendaciones para maximizar la efectividad de Recuva</a:t>
            </a:r>
            <a:endParaRPr lang="en-US" sz="4374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4376" y="3480435"/>
            <a:ext cx="4690824" cy="8886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846546" y="4702373"/>
            <a:ext cx="33375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Evitar Sobrescribir Datos</a:t>
            </a:r>
            <a:endParaRPr lang="en-US" sz="2187" dirty="0"/>
          </a:p>
        </p:txBody>
      </p:sp>
      <p:sp>
        <p:nvSpPr>
          <p:cNvPr id="9" name="Text 4"/>
          <p:cNvSpPr/>
          <p:nvPr/>
        </p:nvSpPr>
        <p:spPr>
          <a:xfrm>
            <a:off x="2846546" y="5182791"/>
            <a:ext cx="4246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Es recomendable no almacenar nuevos archivos en el dispositivo afectado antes de intentar recuperar datos con Recuva.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480435"/>
            <a:ext cx="4690824" cy="8886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7371" y="4702373"/>
            <a:ext cx="41986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Escoger una Ubicación Distinta</a:t>
            </a:r>
            <a:endParaRPr lang="en-US" sz="2187" dirty="0"/>
          </a:p>
        </p:txBody>
      </p:sp>
      <p:sp>
        <p:nvSpPr>
          <p:cNvPr id="12" name="Text 6"/>
          <p:cNvSpPr/>
          <p:nvPr/>
        </p:nvSpPr>
        <p:spPr>
          <a:xfrm>
            <a:off x="7537371" y="5182791"/>
            <a:ext cx="424648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Se sugiere guardar los archivos recuperados en una ubicación distinta para evitar el sobrescribir archivos perdidos.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1"/>
          <p:cNvSpPr/>
          <p:nvPr/>
        </p:nvSpPr>
        <p:spPr>
          <a:xfrm>
            <a:off x="2624376" y="1798796"/>
            <a:ext cx="7078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Casos de éxito de Recuva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935486" y="2937510"/>
            <a:ext cx="44410" cy="3493294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6" name="Shape 3"/>
          <p:cNvSpPr/>
          <p:nvPr/>
        </p:nvSpPr>
        <p:spPr>
          <a:xfrm>
            <a:off x="3207603" y="3338810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7" name="Shape 4"/>
          <p:cNvSpPr/>
          <p:nvPr/>
        </p:nvSpPr>
        <p:spPr>
          <a:xfrm>
            <a:off x="2707660" y="311110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8" name="Text 5"/>
          <p:cNvSpPr/>
          <p:nvPr/>
        </p:nvSpPr>
        <p:spPr>
          <a:xfrm>
            <a:off x="2896612" y="3152775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4179689" y="3159681"/>
            <a:ext cx="43205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Recuperación de Fotos de Boda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4179689" y="3640098"/>
            <a:ext cx="782633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Una pareja pudo recuperar fotos preciosas de su boda que habían sido eliminadas por error.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3207603" y="519654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6D4562"/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2" name="Shape 9"/>
          <p:cNvSpPr/>
          <p:nvPr/>
        </p:nvSpPr>
        <p:spPr>
          <a:xfrm>
            <a:off x="2707660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13" name="Text 10"/>
          <p:cNvSpPr/>
          <p:nvPr/>
        </p:nvSpPr>
        <p:spPr>
          <a:xfrm>
            <a:off x="2858512" y="5010507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1"/>
          <p:cNvSpPr/>
          <p:nvPr/>
        </p:nvSpPr>
        <p:spPr>
          <a:xfrm>
            <a:off x="4179689" y="5017413"/>
            <a:ext cx="5646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Restauración de Documentos Importantes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4179689" y="5497830"/>
            <a:ext cx="782633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Una empresa recuperó documentos críticos que habían sido borrados accidentalmente del disco duro.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4" name="Text 1"/>
          <p:cNvSpPr/>
          <p:nvPr/>
        </p:nvSpPr>
        <p:spPr>
          <a:xfrm>
            <a:off x="2624376" y="2257425"/>
            <a:ext cx="91059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Descarga e instalación de Recuva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3396139"/>
            <a:ext cx="9381649" cy="2576036"/>
          </a:xfrm>
          <a:prstGeom prst="roundRect">
            <a:avLst>
              <a:gd name="adj" fmla="val 3882"/>
            </a:avLst>
          </a:prstGeom>
          <a:noFill/>
          <a:ln w="13811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s-MX"/>
          </a:p>
        </p:txBody>
      </p:sp>
      <p:sp>
        <p:nvSpPr>
          <p:cNvPr id="6" name="Shape 3"/>
          <p:cNvSpPr/>
          <p:nvPr/>
        </p:nvSpPr>
        <p:spPr>
          <a:xfrm>
            <a:off x="2638187" y="3409950"/>
            <a:ext cx="9354026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7" name="Text 4"/>
          <p:cNvSpPr/>
          <p:nvPr/>
        </p:nvSpPr>
        <p:spPr>
          <a:xfrm>
            <a:off x="2860358" y="3550801"/>
            <a:ext cx="890968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1. Visitar el Sitio Web de Recuva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2638187" y="4047053"/>
            <a:ext cx="9354026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9" name="Text 6"/>
          <p:cNvSpPr/>
          <p:nvPr/>
        </p:nvSpPr>
        <p:spPr>
          <a:xfrm>
            <a:off x="2860358" y="4187904"/>
            <a:ext cx="890968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2. Descargar la Última Versión del Software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2638187" y="4684157"/>
            <a:ext cx="9354026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1" name="Text 8"/>
          <p:cNvSpPr/>
          <p:nvPr/>
        </p:nvSpPr>
        <p:spPr>
          <a:xfrm>
            <a:off x="2860358" y="4825008"/>
            <a:ext cx="890968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3. Ejecutar el Archivo de Instalación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2638187" y="5321260"/>
            <a:ext cx="9354026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s-MX"/>
          </a:p>
        </p:txBody>
      </p:sp>
      <p:sp>
        <p:nvSpPr>
          <p:cNvPr id="13" name="Text 10"/>
          <p:cNvSpPr/>
          <p:nvPr/>
        </p:nvSpPr>
        <p:spPr>
          <a:xfrm>
            <a:off x="2860358" y="5462111"/>
            <a:ext cx="890968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4. Seguir las Instrucciones de Instalación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378</Words>
  <Application>Microsoft Office PowerPoint</Application>
  <PresentationFormat>Personalizado</PresentationFormat>
  <Paragraphs>59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Mukta</vt:lpstr>
      <vt:lpstr>Prompt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KENIA KARINA CABRERA REYNA</cp:lastModifiedBy>
  <cp:revision>2</cp:revision>
  <dcterms:created xsi:type="dcterms:W3CDTF">2024-01-25T01:35:45Z</dcterms:created>
  <dcterms:modified xsi:type="dcterms:W3CDTF">2024-01-25T01:38:14Z</dcterms:modified>
</cp:coreProperties>
</file>